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5" r:id="rId2"/>
    <p:sldId id="267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10"/>
    <p:restoredTop sz="94663"/>
  </p:normalViewPr>
  <p:slideViewPr>
    <p:cSldViewPr snapToGrid="0" snapToObjects="1">
      <p:cViewPr varScale="1">
        <p:scale>
          <a:sx n="98" d="100"/>
          <a:sy n="98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76A15-1441-D344-A485-16C58E4384DB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0474A-C467-EA40-B5D1-B976473E2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60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4A98-5339-3E45-BB63-2887A84CE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B9B85-093D-664F-B821-0836FAFCC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4C75-5BE9-9E41-B89B-0E6EC52A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C305D-FAE0-914C-BA1E-C2950FA3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ADB3F-B9A9-BE4F-9766-86797B7E1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37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2639-60FA-9548-85E8-23C86A4D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85A30-15BB-D349-9009-053BF8470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322C-58D1-B94F-95F3-B12A3B3A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7C333-2CAD-9F40-8AFB-48179498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99828-8E51-E241-9DCF-08D965CE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1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18A0DB-B667-AE4C-A970-74FC3EF7B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BA32-5EEA-9B4F-B611-D5533A641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3386A-9991-964C-AC7B-01924566D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04D0D-D007-A443-8F33-12A0F3D54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C907C-71EE-EA45-BD52-618F85B2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8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0DC8-A365-8848-BDD7-78605E4F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C106-1D88-A541-8411-BD21C0D7B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8B163-FFD3-6245-9EC0-68C92683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1E105-8512-4E40-9F93-C39D7389B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EB4AF-891C-094D-B88F-FE48F1F0B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2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338B-F0CA-FA43-9479-427F1B1E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9E805-343B-BF47-B5D7-FFFD3C6EB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35D5C-A5C1-834B-A482-B3824A1EB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D68AB-E818-374E-9FE2-4F54BF63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91DCA-6864-8847-9927-B4FB6D86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9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E421-64D9-AF41-84AF-D05DCC99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78F14-20AA-1249-B0E4-500458AB0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0DB6E-519B-D74C-BD64-C9664C809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36106-3CF8-C546-AE37-8FFAFB3A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3EEFE-4F9A-A34A-AE29-F49CBB5DE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F583-6FF3-934F-8705-7DA2EA98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6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EE6D-98D4-2048-ADDE-1A7B2DE2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E881-4337-8340-BEAD-7D762A797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2E5A5-945A-7141-90A3-02E35B7E5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4B8BA-CFDA-8F4D-8B71-9291FDA97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2B8A73-3C04-2A47-970F-FF95B62522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48718-5CD2-9B4B-A6DB-116012304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B43737-3124-DC48-86C5-069C1FD69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B877EF-D50B-4946-A1A8-92D72BF1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AC4D1-98DF-4748-8A79-51689D24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62E70-5801-E347-9C4A-BEF8BE35D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8E5A29-BA13-2646-8E4E-457893EC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DC689-1814-BA46-B769-CE3C98FEB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647E4-B18B-994D-BE92-0C957404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76070-2C07-2041-8EDC-2EB4E0E6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D3D6A-9C4F-584C-9F63-3CE87FFE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5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9EF5A-B702-804A-BC8F-6D5B60164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C299-ACE3-4843-A0BF-66FB7C5B7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0F240-F965-9E4C-ACEB-B21F8DEF2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123FF-6A06-0D4A-AD5B-F9C32959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2ABCB-4C64-9446-82CE-98032088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6138F-E497-194D-8ECF-B43E4E2B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0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E0A6F-952D-AA47-82F6-2CABCD9E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10498D-E712-5C42-A521-7006DBA38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E6939-D547-734D-B490-2D94B5C8D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8289B-957E-1F4E-94C1-C42B6F3C0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79B19-7FD3-954C-8B94-6D730C49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D9470-6381-9148-A947-9F99FA04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6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1BEAD9-746F-9C41-866E-8C26E895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DAAE4-7CE9-2B4B-A7EE-17903EB70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D356C-6DFA-6A4A-8872-8E0B6533F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F04F8-C415-284A-92F7-EA258B316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8CC93-9181-0240-A046-2D7770346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89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98B70E7-736C-D742-8353-BADB72A3E999}"/>
              </a:ext>
            </a:extLst>
          </p:cNvPr>
          <p:cNvCxnSpPr>
            <a:cxnSpLocks/>
          </p:cNvCxnSpPr>
          <p:nvPr/>
        </p:nvCxnSpPr>
        <p:spPr>
          <a:xfrm>
            <a:off x="4155757" y="2329815"/>
            <a:ext cx="14830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A0C7A65-A3B4-FF4F-985A-70AAB4DC8E24}"/>
              </a:ext>
            </a:extLst>
          </p:cNvPr>
          <p:cNvCxnSpPr>
            <a:cxnSpLocks/>
          </p:cNvCxnSpPr>
          <p:nvPr/>
        </p:nvCxnSpPr>
        <p:spPr>
          <a:xfrm>
            <a:off x="4738687" y="5344476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3BD7193-50A4-B24D-8D05-179D52B9A90D}"/>
              </a:ext>
            </a:extLst>
          </p:cNvPr>
          <p:cNvCxnSpPr>
            <a:cxnSpLocks/>
          </p:cNvCxnSpPr>
          <p:nvPr/>
        </p:nvCxnSpPr>
        <p:spPr>
          <a:xfrm>
            <a:off x="4295776" y="4196712"/>
            <a:ext cx="134302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32818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0D40481-65CF-1F4B-8955-2FA557DEAED9}"/>
              </a:ext>
            </a:extLst>
          </p:cNvPr>
          <p:cNvCxnSpPr>
            <a:cxnSpLocks/>
          </p:cNvCxnSpPr>
          <p:nvPr/>
        </p:nvCxnSpPr>
        <p:spPr>
          <a:xfrm>
            <a:off x="5079682" y="2329815"/>
            <a:ext cx="0" cy="186689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67D56E5-95F8-774C-9423-1A0C96F942EB}"/>
              </a:ext>
            </a:extLst>
          </p:cNvPr>
          <p:cNvCxnSpPr>
            <a:cxnSpLocks/>
          </p:cNvCxnSpPr>
          <p:nvPr/>
        </p:nvCxnSpPr>
        <p:spPr>
          <a:xfrm>
            <a:off x="5079682" y="4196712"/>
            <a:ext cx="0" cy="11525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545F13C-EF52-CA4E-BB20-C3E05B1DCB79}"/>
              </a:ext>
            </a:extLst>
          </p:cNvPr>
          <p:cNvCxnSpPr>
            <a:cxnSpLocks/>
          </p:cNvCxnSpPr>
          <p:nvPr/>
        </p:nvCxnSpPr>
        <p:spPr>
          <a:xfrm>
            <a:off x="5354955" y="2329815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03D12DF-60CD-B24F-88D2-E8650FB24BF7}"/>
              </a:ext>
            </a:extLst>
          </p:cNvPr>
          <p:cNvCxnSpPr>
            <a:cxnSpLocks/>
          </p:cNvCxnSpPr>
          <p:nvPr/>
        </p:nvCxnSpPr>
        <p:spPr>
          <a:xfrm>
            <a:off x="4401862" y="2163127"/>
            <a:ext cx="0" cy="202615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56C8D83-7906-1C46-8250-B96475E3C475}"/>
              </a:ext>
            </a:extLst>
          </p:cNvPr>
          <p:cNvCxnSpPr>
            <a:cxnSpLocks/>
          </p:cNvCxnSpPr>
          <p:nvPr/>
        </p:nvCxnSpPr>
        <p:spPr>
          <a:xfrm flipH="1">
            <a:off x="5074962" y="2248193"/>
            <a:ext cx="4720" cy="7419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777C53A-9371-AB48-A392-2097C0EA9F06}"/>
              </a:ext>
            </a:extLst>
          </p:cNvPr>
          <p:cNvCxnSpPr>
            <a:cxnSpLocks/>
            <a:endCxn id="85" idx="3"/>
          </p:cNvCxnSpPr>
          <p:nvPr/>
        </p:nvCxnSpPr>
        <p:spPr>
          <a:xfrm flipH="1" flipV="1">
            <a:off x="4321492" y="2894647"/>
            <a:ext cx="749620" cy="23411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507233" y="4351705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  <a:stCxn id="94" idx="1"/>
          </p:cNvCxnSpPr>
          <p:nvPr/>
        </p:nvCxnSpPr>
        <p:spPr>
          <a:xfrm flipH="1" flipV="1">
            <a:off x="3221539" y="4473328"/>
            <a:ext cx="285694" cy="476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0CDD9EF-D66A-4F45-9986-FF2D78489BFC}"/>
              </a:ext>
            </a:extLst>
          </p:cNvPr>
          <p:cNvCxnSpPr>
            <a:cxnSpLocks/>
            <a:endCxn id="94" idx="3"/>
          </p:cNvCxnSpPr>
          <p:nvPr/>
        </p:nvCxnSpPr>
        <p:spPr>
          <a:xfrm flipH="1" flipV="1">
            <a:off x="4321492" y="4520982"/>
            <a:ext cx="763755" cy="2178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08CF97C-1DDD-F843-9F64-60531A052D52}"/>
              </a:ext>
            </a:extLst>
          </p:cNvPr>
          <p:cNvCxnSpPr>
            <a:cxnSpLocks/>
          </p:cNvCxnSpPr>
          <p:nvPr/>
        </p:nvCxnSpPr>
        <p:spPr>
          <a:xfrm>
            <a:off x="5358301" y="1739277"/>
            <a:ext cx="0" cy="5889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5616522" y="1827699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5DA4C62-8BA6-654A-B3DF-47ED6364FBCB}"/>
              </a:ext>
            </a:extLst>
          </p:cNvPr>
          <p:cNvCxnSpPr>
            <a:cxnSpLocks/>
            <a:stCxn id="103" idx="1"/>
          </p:cNvCxnSpPr>
          <p:nvPr/>
        </p:nvCxnSpPr>
        <p:spPr>
          <a:xfrm flipH="1">
            <a:off x="5354956" y="1996976"/>
            <a:ext cx="261566" cy="609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48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3994E03-532D-B445-ABFA-E5A8D39B6B12}"/>
              </a:ext>
            </a:extLst>
          </p:cNvPr>
          <p:cNvSpPr txBox="1"/>
          <p:nvPr/>
        </p:nvSpPr>
        <p:spPr>
          <a:xfrm>
            <a:off x="5634535" y="3077026"/>
            <a:ext cx="107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Measuring tape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B071FB-2439-0244-AD5A-801897351B24}"/>
              </a:ext>
            </a:extLst>
          </p:cNvPr>
          <p:cNvCxnSpPr>
            <a:cxnSpLocks/>
          </p:cNvCxnSpPr>
          <p:nvPr/>
        </p:nvCxnSpPr>
        <p:spPr>
          <a:xfrm flipH="1">
            <a:off x="5361649" y="3429000"/>
            <a:ext cx="383876" cy="2945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42EEBA7-A1FE-6244-9E3B-8EDA2186DED5}"/>
              </a:ext>
            </a:extLst>
          </p:cNvPr>
          <p:cNvCxnSpPr>
            <a:cxnSpLocks/>
          </p:cNvCxnSpPr>
          <p:nvPr/>
        </p:nvCxnSpPr>
        <p:spPr>
          <a:xfrm flipH="1" flipV="1">
            <a:off x="5101352" y="2322384"/>
            <a:ext cx="588227" cy="8063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7ED6D49-06F7-6844-8FBF-9CF526DE16DD}"/>
              </a:ext>
            </a:extLst>
          </p:cNvPr>
          <p:cNvCxnSpPr>
            <a:cxnSpLocks/>
          </p:cNvCxnSpPr>
          <p:nvPr/>
        </p:nvCxnSpPr>
        <p:spPr>
          <a:xfrm>
            <a:off x="2119314" y="3063924"/>
            <a:ext cx="2282548" cy="19485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04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2938586" cy="246561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2912781" cy="13409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147649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100103" y="493459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</p:cNvCxnSpPr>
          <p:nvPr/>
        </p:nvCxnSpPr>
        <p:spPr>
          <a:xfrm flipH="1" flipV="1">
            <a:off x="3221539" y="4492607"/>
            <a:ext cx="140786" cy="4756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3733219" y="1528354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593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63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82526" y="601572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845" y="3728401"/>
            <a:ext cx="3940853" cy="295564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E515D2F-CDF1-8544-97D3-CF73FAC90F02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13028EE-BDF1-9241-8C47-A76E4A66AE79}"/>
              </a:ext>
            </a:extLst>
          </p:cNvPr>
          <p:cNvSpPr txBox="1"/>
          <p:nvPr/>
        </p:nvSpPr>
        <p:spPr>
          <a:xfrm>
            <a:off x="568942" y="3723569"/>
            <a:ext cx="159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ED52FF2-851C-0C4A-92C9-8274D0B7078D}"/>
              </a:ext>
            </a:extLst>
          </p:cNvPr>
          <p:cNvCxnSpPr>
            <a:cxnSpLocks/>
          </p:cNvCxnSpPr>
          <p:nvPr/>
        </p:nvCxnSpPr>
        <p:spPr>
          <a:xfrm flipH="1">
            <a:off x="4527233" y="4482703"/>
            <a:ext cx="531019" cy="244705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7CDA30C-65E7-114A-8BFB-375D6AC1213B}"/>
              </a:ext>
            </a:extLst>
          </p:cNvPr>
          <p:cNvCxnSpPr>
            <a:cxnSpLocks/>
          </p:cNvCxnSpPr>
          <p:nvPr/>
        </p:nvCxnSpPr>
        <p:spPr>
          <a:xfrm flipH="1">
            <a:off x="4484992" y="4479131"/>
            <a:ext cx="573260" cy="265390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542561B-5B3E-4144-A9B9-0DB20172A432}"/>
              </a:ext>
            </a:extLst>
          </p:cNvPr>
          <p:cNvSpPr txBox="1"/>
          <p:nvPr/>
        </p:nvSpPr>
        <p:spPr>
          <a:xfrm>
            <a:off x="2860282" y="5674677"/>
            <a:ext cx="1387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Sensor with data logger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7747DD-9429-E241-9CA5-1E5A9D46B9A8}"/>
              </a:ext>
            </a:extLst>
          </p:cNvPr>
          <p:cNvCxnSpPr>
            <a:stCxn id="25" idx="3"/>
            <a:endCxn id="16" idx="0"/>
          </p:cNvCxnSpPr>
          <p:nvPr/>
        </p:nvCxnSpPr>
        <p:spPr>
          <a:xfrm>
            <a:off x="2940844" y="4594384"/>
            <a:ext cx="613215" cy="1080293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1198747-E557-E24D-8D5E-22E3C582EF8C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3862387" y="5189696"/>
            <a:ext cx="876300" cy="514688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1437</TotalTime>
  <Words>50</Words>
  <Application>Microsoft Macintosh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Feldtag Kappelen</dc:title>
  <dc:creator>Beatrice Marti</dc:creator>
  <cp:lastModifiedBy>Beatrice Marti</cp:lastModifiedBy>
  <cp:revision>35</cp:revision>
  <dcterms:created xsi:type="dcterms:W3CDTF">2019-10-28T15:23:14Z</dcterms:created>
  <dcterms:modified xsi:type="dcterms:W3CDTF">2020-07-08T19:57:15Z</dcterms:modified>
</cp:coreProperties>
</file>

<file path=docProps/thumbnail.jpeg>
</file>